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8" r:id="rId20"/>
    <p:sldId id="274" r:id="rId21"/>
    <p:sldId id="277" r:id="rId22"/>
    <p:sldId id="275" r:id="rId23"/>
    <p:sldId id="276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5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1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1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5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F3E3B-DA15-4C1C-8A53-A1A162B9708A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C2A16-997E-4C27-92CA-7DF24A767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883" y="2910469"/>
            <a:ext cx="9144000" cy="180382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/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b="1" dirty="0" smtClean="0">
                <a:solidFill>
                  <a:srgbClr val="002060"/>
                </a:solidFill>
              </a:rPr>
              <a:t>2110430 - Time Series Mining and Knowledge Discovery  </a:t>
            </a:r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/>
            </a:r>
            <a:br>
              <a:rPr lang="en-US" sz="3600" dirty="0" smtClean="0">
                <a:solidFill>
                  <a:srgbClr val="002060"/>
                </a:solidFill>
              </a:rPr>
            </a:b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1698" y="4103843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Midterm Project: 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Jazz </a:t>
            </a:r>
            <a:r>
              <a:rPr lang="en-US" b="1" dirty="0">
                <a:solidFill>
                  <a:srgbClr val="002060"/>
                </a:solidFill>
              </a:rPr>
              <a:t>Standards to Time Series Data</a:t>
            </a:r>
          </a:p>
        </p:txBody>
      </p:sp>
      <p:pic>
        <p:nvPicPr>
          <p:cNvPr id="1026" name="Picture 2" descr="Image result for Bill evans ar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50" y="3291162"/>
            <a:ext cx="2282204" cy="32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48427" y="7351465"/>
            <a:ext cx="5004090" cy="820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8" name="Picture 4" descr="Image result for john coltrane ar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27" y="3812382"/>
            <a:ext cx="3423618" cy="20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Mapping chord alphabets -&gt; Integer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91679" y="6311900"/>
            <a:ext cx="503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Enharmonic spellings are treated as different values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20" y="1825625"/>
            <a:ext cx="4574995" cy="43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Map from </a:t>
            </a:r>
            <a:r>
              <a:rPr lang="en-US" b="1" dirty="0" err="1">
                <a:solidFill>
                  <a:srgbClr val="002060"/>
                </a:solidFill>
              </a:rPr>
              <a:t>ChordTypes</a:t>
            </a:r>
            <a:r>
              <a:rPr lang="en-US" b="1" dirty="0">
                <a:solidFill>
                  <a:srgbClr val="002060"/>
                </a:solidFill>
              </a:rPr>
              <a:t> -&gt; </a:t>
            </a:r>
            <a:r>
              <a:rPr lang="en-US" b="1" dirty="0" err="1">
                <a:solidFill>
                  <a:srgbClr val="002060"/>
                </a:solidFill>
              </a:rPr>
              <a:t>Intergers</a:t>
            </a:r>
            <a:r>
              <a:rPr lang="en-US" b="1" dirty="0">
                <a:solidFill>
                  <a:srgbClr val="002060"/>
                </a:solidFill>
              </a:rPr>
              <a:t/>
            </a:r>
            <a:br>
              <a:rPr lang="en-US" b="1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46" y="1825625"/>
            <a:ext cx="3853908" cy="41331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6311900"/>
            <a:ext cx="388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Sus</a:t>
            </a:r>
            <a:r>
              <a:rPr lang="en-US" b="1" dirty="0" smtClean="0">
                <a:solidFill>
                  <a:srgbClr val="002060"/>
                </a:solidFill>
              </a:rPr>
              <a:t> chords are treated as major chords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8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The Function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 (x) = </a:t>
            </a:r>
            <a:r>
              <a:rPr lang="en-US" dirty="0" smtClean="0"/>
              <a:t>multiplier </a:t>
            </a:r>
            <a:r>
              <a:rPr lang="en-US" dirty="0"/>
              <a:t>* </a:t>
            </a:r>
            <a:r>
              <a:rPr lang="en-US" dirty="0" err="1" smtClean="0"/>
              <a:t>x.chordTypeInteger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x.chordAlphabetInteger</a:t>
            </a:r>
            <a:r>
              <a:rPr lang="en-US" dirty="0" smtClean="0"/>
              <a:t> 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x </a:t>
            </a:r>
            <a:r>
              <a:rPr lang="en-US" dirty="0"/>
              <a:t>is a chord (e.g. “C major seventh” , “F minor seventh”,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Multiplier = </a:t>
            </a:r>
            <a:r>
              <a:rPr lang="en-US" dirty="0" smtClean="0"/>
              <a:t>30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chordTypes</a:t>
            </a:r>
            <a:r>
              <a:rPr lang="en-US" dirty="0"/>
              <a:t> are {major, minor, dominant seventh, half-diminished, diminished, augmented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chordAlphabets</a:t>
            </a:r>
            <a:r>
              <a:rPr lang="en-US" dirty="0" smtClean="0"/>
              <a:t> </a:t>
            </a:r>
            <a:r>
              <a:rPr lang="en-US" dirty="0"/>
              <a:t>are {A, B, C, D, E, F, G}, with or without # or </a:t>
            </a:r>
            <a:r>
              <a:rPr lang="ja-JP" altLang="en-US" dirty="0"/>
              <a:t>♭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3187" y="5884575"/>
            <a:ext cx="8647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Store the result in an array, then plot the graph.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The results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9" y="1825625"/>
            <a:ext cx="4944985" cy="30920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98833" y="5177993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8" y="1913595"/>
            <a:ext cx="4472042" cy="2769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15330" y="5060905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619" y="3119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002060"/>
                </a:solidFill>
              </a:rPr>
              <a:t>Let’s play!!</a:t>
            </a:r>
            <a:endParaRPr lang="en-US" sz="8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44" y="1898522"/>
            <a:ext cx="5739471" cy="3490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3128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Straight no Chaser (Blues in Bb)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 smtClean="0">
                <a:solidFill>
                  <a:srgbClr val="002060"/>
                </a:solidFill>
              </a:rPr>
              <a:t>lue Monk(Blues in Bb)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2281" y="2319454"/>
            <a:ext cx="4841518" cy="29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323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Anthropology (Rhythm Changes)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834" y="2174488"/>
            <a:ext cx="4977721" cy="28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23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Oleo (Rhythm Changes)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19" y="2058046"/>
            <a:ext cx="5177125" cy="31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89142" y="5439825"/>
            <a:ext cx="240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Bag’s groove(Blues in F)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002" y="2681592"/>
            <a:ext cx="4132549" cy="25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Lead Sheets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238" y="1814473"/>
            <a:ext cx="4201760" cy="4351338"/>
          </a:xfrm>
          <a:prstGeom prst="rect">
            <a:avLst/>
          </a:prstGeom>
        </p:spPr>
      </p:pic>
      <p:pic>
        <p:nvPicPr>
          <p:cNvPr id="1026" name="Picture 2" descr="Jazz Standard Realbook chart ALL THE THINGS YOU 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26" y="1490198"/>
            <a:ext cx="3611430" cy="46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4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3004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Theme (Rhythm Changes)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81" y="2295873"/>
            <a:ext cx="5148918" cy="30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All Blues (Waltz blues in G)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622" y="2514345"/>
            <a:ext cx="4661634" cy="28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9210" y="2947644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01935" y="6016923"/>
            <a:ext cx="2811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Dexterity (Rhythm Changes)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927" y="2078591"/>
            <a:ext cx="5809195" cy="34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02276" y="5484430"/>
            <a:ext cx="260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Billie’s bounce (Blues in F)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18" y="2420163"/>
            <a:ext cx="4872123" cy="2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What kind of progressions of this tune?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00"/>
            <a:ext cx="2590757" cy="1619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8582"/>
            <a:ext cx="303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 got rhythm (rhythm changes)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22" y="1015645"/>
            <a:ext cx="2689678" cy="1665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9002" y="270391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C-jam blues (Blues in 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32303" y="5439825"/>
            <a:ext cx="384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Someday my prince will come (neither)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1" y="2319570"/>
            <a:ext cx="5185340" cy="2951104"/>
          </a:xfrm>
          <a:prstGeom prst="rect">
            <a:avLst/>
          </a:prstGeom>
        </p:spPr>
      </p:pic>
      <p:pic>
        <p:nvPicPr>
          <p:cNvPr id="4098" name="Picture 2" descr="Image result for snow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85" y="4604295"/>
            <a:ext cx="2582546" cy="16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Other time series data from another jazz standards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8991" y="3834049"/>
            <a:ext cx="201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Fly me to the moon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" y="1325563"/>
            <a:ext cx="3808120" cy="2332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04" y="1238250"/>
            <a:ext cx="3914775" cy="2419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75167" y="3838325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girl from Ipanema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262856"/>
            <a:ext cx="3962400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79176" y="3834049"/>
            <a:ext cx="937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So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1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Other time series data from another jazz standards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1947" y="3834049"/>
            <a:ext cx="1645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Take the A train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1" y="1341556"/>
            <a:ext cx="4029075" cy="247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81" y="1443274"/>
            <a:ext cx="4048125" cy="2305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33118" y="3866035"/>
            <a:ext cx="195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My Favorite Things</a:t>
            </a:r>
            <a:endParaRPr lang="en-US" dirty="0"/>
          </a:p>
        </p:txBody>
      </p:sp>
      <p:pic>
        <p:nvPicPr>
          <p:cNvPr id="5122" name="Picture 2" descr="Image result for the sound of mu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641" y="1467555"/>
            <a:ext cx="3832804" cy="22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rgbClr val="002060"/>
                </a:solidFill>
              </a:rPr>
              <a:t>The End</a:t>
            </a:r>
            <a:endParaRPr lang="en-US" sz="8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Image result for the do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25" y="1690688"/>
            <a:ext cx="3565370" cy="356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The Lead </a:t>
            </a:r>
            <a:r>
              <a:rPr lang="en-US" dirty="0" smtClean="0">
                <a:solidFill>
                  <a:srgbClr val="002060"/>
                </a:solidFill>
              </a:rPr>
              <a:t>Sheets – </a:t>
            </a:r>
            <a:r>
              <a:rPr lang="en-US" dirty="0" err="1" smtClean="0">
                <a:solidFill>
                  <a:srgbClr val="002060"/>
                </a:solidFill>
              </a:rPr>
              <a:t>Contrafacts</a:t>
            </a:r>
            <a:r>
              <a:rPr lang="en-US" dirty="0" smtClean="0">
                <a:solidFill>
                  <a:srgbClr val="002060"/>
                </a:solidFill>
              </a:rPr>
              <a:t> and variations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050" name="Picture 2" descr="Image result for i got rhythm lead she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5" y="1426722"/>
            <a:ext cx="52331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illie's bounce lead she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72" y="1553134"/>
            <a:ext cx="5464683" cy="409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2674" y="5916327"/>
            <a:ext cx="4994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Rhythm Changes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33524" y="5916327"/>
            <a:ext cx="1737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Blues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2" descr="Jazz Standard Realbook chart OL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7" y="1296557"/>
            <a:ext cx="3668286" cy="474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zz Standard Realbook chart BAGS' GROO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29" y="1360113"/>
            <a:ext cx="3667745" cy="47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251" y="1426722"/>
            <a:ext cx="4196601" cy="40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Please identify.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4" y="2066925"/>
            <a:ext cx="4286250" cy="4086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4" y="2066924"/>
            <a:ext cx="4362450" cy="4086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6" y="2066924"/>
            <a:ext cx="4438650" cy="4133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75181" y="2090737"/>
            <a:ext cx="4391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iRealpro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96495"/>
            <a:ext cx="3722225" cy="2380467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Chord charts can be exported to xml files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074" name="Picture 2" descr="Image result for ireal pro x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573" y="451412"/>
            <a:ext cx="6407229" cy="480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XML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53" y="1781020"/>
            <a:ext cx="594761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39" y="1690688"/>
            <a:ext cx="4643554" cy="49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Get the song structures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81" y="1303929"/>
            <a:ext cx="6067425" cy="576262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5" y="1690688"/>
            <a:ext cx="4651220" cy="48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Extract </a:t>
            </a:r>
            <a:r>
              <a:rPr lang="en-US" b="1" dirty="0">
                <a:solidFill>
                  <a:srgbClr val="002060"/>
                </a:solidFill>
              </a:rPr>
              <a:t>the </a:t>
            </a:r>
            <a:r>
              <a:rPr lang="en-US" b="1" dirty="0" smtClean="0">
                <a:solidFill>
                  <a:srgbClr val="002060"/>
                </a:solidFill>
              </a:rPr>
              <a:t>chords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304" y="6307693"/>
            <a:ext cx="6325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“Half-Diminished (minor seventh flat five)”s </a:t>
            </a:r>
            <a:r>
              <a:rPr lang="en-US" b="1" dirty="0">
                <a:solidFill>
                  <a:srgbClr val="002060"/>
                </a:solidFill>
              </a:rPr>
              <a:t>have to be </a:t>
            </a:r>
            <a:r>
              <a:rPr lang="en-US" b="1" dirty="0" smtClean="0">
                <a:solidFill>
                  <a:srgbClr val="002060"/>
                </a:solidFill>
              </a:rPr>
              <a:t>renamed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68" y="1325563"/>
            <a:ext cx="4842533" cy="41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Put all chords into an array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96" y="1609261"/>
            <a:ext cx="54483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510</Words>
  <Application>Microsoft Office PowerPoint</Application>
  <PresentationFormat>Widescreen</PresentationFormat>
  <Paragraphs>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Office Theme</vt:lpstr>
      <vt:lpstr>   2110430 - Time Series Mining and Knowledge Discovery     </vt:lpstr>
      <vt:lpstr>The Lead Sheets</vt:lpstr>
      <vt:lpstr>The Lead Sheets – Contrafacts and variations</vt:lpstr>
      <vt:lpstr>Please identify.</vt:lpstr>
      <vt:lpstr>iRealpro</vt:lpstr>
      <vt:lpstr>XML</vt:lpstr>
      <vt:lpstr>Get the song structures </vt:lpstr>
      <vt:lpstr>Extract the chords</vt:lpstr>
      <vt:lpstr>Put all chords into an array</vt:lpstr>
      <vt:lpstr>Mapping chord alphabets -&gt; Integer</vt:lpstr>
      <vt:lpstr>Map from ChordTypes -&gt; Intergers </vt:lpstr>
      <vt:lpstr>The Function</vt:lpstr>
      <vt:lpstr>The results</vt:lpstr>
      <vt:lpstr>Let’s play!!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What kind of progressions of this tune?</vt:lpstr>
      <vt:lpstr>Other time series data from another jazz standards</vt:lpstr>
      <vt:lpstr>Other time series data from another jazz standards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2110430 - Time Series Mining and Knowledge Discovery     </dc:title>
  <dc:creator>Windows User</dc:creator>
  <cp:lastModifiedBy>Windows User</cp:lastModifiedBy>
  <cp:revision>32</cp:revision>
  <dcterms:created xsi:type="dcterms:W3CDTF">2018-02-24T12:38:35Z</dcterms:created>
  <dcterms:modified xsi:type="dcterms:W3CDTF">2018-02-25T03:27:54Z</dcterms:modified>
</cp:coreProperties>
</file>